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/>
    <p:restoredTop sz="95865"/>
  </p:normalViewPr>
  <p:slideViewPr>
    <p:cSldViewPr snapToGrid="0">
      <p:cViewPr varScale="1">
        <p:scale>
          <a:sx n="74" d="100"/>
          <a:sy n="74" d="100"/>
        </p:scale>
        <p:origin x="29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567-EDCC-5D44-877E-6F7D3F3AB6D7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CF6A-84B0-6644-8EED-1BDEE76AD5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6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567-EDCC-5D44-877E-6F7D3F3AB6D7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CF6A-84B0-6644-8EED-1BDEE76AD5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3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567-EDCC-5D44-877E-6F7D3F3AB6D7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CF6A-84B0-6644-8EED-1BDEE76AD5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9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567-EDCC-5D44-877E-6F7D3F3AB6D7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CF6A-84B0-6644-8EED-1BDEE76AD5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567-EDCC-5D44-877E-6F7D3F3AB6D7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CF6A-84B0-6644-8EED-1BDEE76AD5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6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567-EDCC-5D44-877E-6F7D3F3AB6D7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CF6A-84B0-6644-8EED-1BDEE76AD5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9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567-EDCC-5D44-877E-6F7D3F3AB6D7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CF6A-84B0-6644-8EED-1BDEE76AD5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3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567-EDCC-5D44-877E-6F7D3F3AB6D7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CF6A-84B0-6644-8EED-1BDEE76AD5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2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567-EDCC-5D44-877E-6F7D3F3AB6D7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CF6A-84B0-6644-8EED-1BDEE76AD5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2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567-EDCC-5D44-877E-6F7D3F3AB6D7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CF6A-84B0-6644-8EED-1BDEE76AD5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567-EDCC-5D44-877E-6F7D3F3AB6D7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CF6A-84B0-6644-8EED-1BDEE76AD5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4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44567-EDCC-5D44-877E-6F7D3F3AB6D7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CCF6A-84B0-6644-8EED-1BDEE76AD5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1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ABDC5A4-AEBD-5618-66B7-175069028540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8D68229B-611E-C049-94E1-9D8EF2591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43" y="1420332"/>
            <a:ext cx="68580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2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Faculty of Engineering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2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Professional Bachelor </a:t>
            </a:r>
            <a:r>
              <a:rPr lang="en-US" altLang="it-IT" sz="22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in</a:t>
            </a:r>
            <a:r>
              <a:rPr lang="en-US" altLang="it-IT" sz="22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Wood Technology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1400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2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Course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2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MATERIALS SCIENCE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F68A959-ABFD-80A5-D5C2-EA813C3E0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43" y="5367274"/>
            <a:ext cx="6858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Seminar 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Biobased materials in the built environment: current performance and emerging trends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1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2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January 9</a:t>
            </a:r>
            <a:r>
              <a:rPr lang="en-US" altLang="it-IT" sz="2200" b="1" baseline="300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th</a:t>
            </a:r>
            <a:r>
              <a:rPr lang="en-US" altLang="it-IT" sz="22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2026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1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by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2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Dr. PhD </a:t>
            </a:r>
            <a:r>
              <a:rPr lang="en-US" altLang="it-IT" sz="2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Anna</a:t>
            </a:r>
            <a:r>
              <a:rPr lang="en-US" altLang="it-IT" sz="22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Sandak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2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Associate Professor</a:t>
            </a:r>
            <a:endParaRPr lang="en-US" altLang="it-IT" sz="8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2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University of </a:t>
            </a:r>
            <a:r>
              <a:rPr lang="en-US" altLang="it-IT" sz="2200" b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Primorska</a:t>
            </a:r>
            <a:endParaRPr lang="en-US" altLang="it-IT" sz="22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200" b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InnoRenew</a:t>
            </a:r>
            <a:endParaRPr lang="it-IT" altLang="it-IT" sz="22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F3D25C86-3533-470A-2592-106B2A1F3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43" y="3529972"/>
            <a:ext cx="6858000" cy="12763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9403672-B44B-E930-389A-238167CC5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55" y="252685"/>
            <a:ext cx="1912727" cy="720000"/>
          </a:xfrm>
          <a:prstGeom prst="rect">
            <a:avLst/>
          </a:prstGeom>
        </p:spPr>
      </p:pic>
      <p:pic>
        <p:nvPicPr>
          <p:cNvPr id="9" name="Immagine 8" descr="Immagine che contiene testo, Carattere&#10;&#10;Il contenuto generato dall'IA potrebbe non essere corretto.">
            <a:extLst>
              <a:ext uri="{FF2B5EF4-FFF2-40B4-BE49-F238E27FC236}">
                <a16:creationId xmlns:a16="http://schemas.microsoft.com/office/drawing/2014/main" id="{D95A3504-B6AC-5FBA-77DC-245F2985D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355" y="252685"/>
            <a:ext cx="2281690" cy="720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EAFA902-3FDE-6C0D-689E-700704999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657" y="25268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61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 2013-2022">
  <a:themeElements>
    <a:clrScheme name="Tema di Office 2013-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 2013-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 2013-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5513</TotalTime>
  <Words>41</Words>
  <Application>Microsoft Macintosh PowerPoint</Application>
  <PresentationFormat>A4 (21x29,7 cm)</PresentationFormat>
  <Paragraphs>15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Tema di Office 2013-2022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Tardini Chiara</dc:creator>
  <cp:lastModifiedBy>Tardini Chiara</cp:lastModifiedBy>
  <cp:revision>6</cp:revision>
  <dcterms:created xsi:type="dcterms:W3CDTF">2023-01-09T14:48:07Z</dcterms:created>
  <dcterms:modified xsi:type="dcterms:W3CDTF">2025-12-23T08:17:22Z</dcterms:modified>
</cp:coreProperties>
</file>